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"/>
  </p:notesMasterIdLst>
  <p:sldIdLst>
    <p:sldId id="260" r:id="rId2"/>
  </p:sldIdLst>
  <p:sldSz cx="18288000" cy="10287000"/>
  <p:notesSz cx="10287000" cy="18288000"/>
  <p:embeddedFontLst>
    <p:embeddedFont>
      <p:font typeface="Poppins SemiBold" panose="00000700000000000000" pitchFamily="2" charset="0"/>
      <p:bold r:id="rId4"/>
      <p:boldItalic r:id="rId5"/>
    </p:embeddedFont>
    <p:embeddedFont>
      <p:font typeface="Calibri" panose="020F0502020204030204" pitchFamily="34" charset="0"/>
      <p:regular r:id="rId6"/>
      <p:bold r:id="rId7"/>
      <p:italic r:id="rId8"/>
      <p:boldItalic r:id="rId9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D5019D1-065B-E7D6-55D4-7F91833D6401}" name="ed morgan" initials="em" userId="bb5097756b078679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669A"/>
    <a:srgbClr val="4890CD"/>
    <a:srgbClr val="C3DBEF"/>
    <a:srgbClr val="002C43"/>
    <a:srgbClr val="284476"/>
    <a:srgbClr val="0451A0"/>
    <a:srgbClr val="6BAADD"/>
    <a:srgbClr val="003366"/>
    <a:srgbClr val="8B11B5"/>
    <a:srgbClr val="CB4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8190"/>
    <p:restoredTop sz="94610"/>
  </p:normalViewPr>
  <p:slideViewPr>
    <p:cSldViewPr snapToGrid="0" snapToObjects="1">
      <p:cViewPr>
        <p:scale>
          <a:sx n="73" d="100"/>
          <a:sy n="73" d="100"/>
        </p:scale>
        <p:origin x="-168" y="234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tableStyles" Target="tableStyles.xml"/><Relationship Id="rId18" Type="http://schemas.microsoft.com/office/2018/10/relationships/authors" Target="authors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viewProps" Target="viewProps.xml"/><Relationship Id="rId5" Type="http://schemas.openxmlformats.org/officeDocument/2006/relationships/font" Target="fonts/font2.fntdata"/><Relationship Id="rId10" Type="http://schemas.openxmlformats.org/officeDocument/2006/relationships/presProps" Target="presProps.xml"/><Relationship Id="rId4" Type="http://schemas.openxmlformats.org/officeDocument/2006/relationships/font" Target="fonts/font1.fntdata"/><Relationship Id="rId9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8583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011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3.svg"/><Relationship Id="rId10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C3DBEF"/>
            </a:gs>
            <a:gs pos="100000">
              <a:srgbClr val="4890CD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857250" y="857250"/>
            <a:ext cx="1485900" cy="1143000"/>
          </a:xfrm>
          <a:prstGeom prst="rect">
            <a:avLst/>
          </a:prstGeom>
        </p:spPr>
      </p:pic>
      <p:sp>
        <p:nvSpPr>
          <p:cNvPr id="21" name="Text 9"/>
          <p:cNvSpPr/>
          <p:nvPr/>
        </p:nvSpPr>
        <p:spPr>
          <a:xfrm>
            <a:off x="4247707" y="1009650"/>
            <a:ext cx="2962990" cy="838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1875" smtClean="0">
                <a:solidFill>
                  <a:srgbClr val="002C43"/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journals.iucr.org/s/</a:t>
            </a:r>
            <a:r>
              <a:rPr lang="en-US" sz="1875" smtClean="0">
                <a:solidFill>
                  <a:srgbClr val="000000"/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/>
            </a:r>
            <a:br>
              <a:rPr lang="en-US" sz="1875" smtClean="0">
                <a:solidFill>
                  <a:srgbClr val="000000"/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</a:br>
            <a:r>
              <a:rPr lang="en-US" sz="1875" smtClean="0">
                <a:solidFill>
                  <a:srgbClr val="000000"/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       </a:t>
            </a:r>
            <a:r>
              <a:rPr lang="en-US" sz="1875" smtClean="0">
                <a:solidFill>
                  <a:srgbClr val="0070C0"/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@JSynchrotronRad</a:t>
            </a:r>
            <a:endParaRPr lang="en-US" sz="1875" dirty="0">
              <a:solidFill>
                <a:srgbClr val="0070C0"/>
              </a:solidFill>
            </a:endParaRPr>
          </a:p>
        </p:txBody>
      </p:sp>
      <p:sp>
        <p:nvSpPr>
          <p:cNvPr id="22" name="Text 2">
            <a:extLst>
              <a:ext uri="{FF2B5EF4-FFF2-40B4-BE49-F238E27FC236}">
                <a16:creationId xmlns:a16="http://schemas.microsoft.com/office/drawing/2014/main" xmlns="" id="{70B79431-4626-7BF3-13A1-EFB849ECD251}"/>
              </a:ext>
            </a:extLst>
          </p:cNvPr>
          <p:cNvSpPr/>
          <p:nvPr/>
        </p:nvSpPr>
        <p:spPr>
          <a:xfrm>
            <a:off x="838200" y="2675416"/>
            <a:ext cx="15727017" cy="619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75"/>
              </a:lnSpc>
              <a:buNone/>
            </a:pPr>
            <a:r>
              <a:rPr lang="en-US" sz="4000" smtClean="0">
                <a:solidFill>
                  <a:srgbClr val="002C43"/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Journal of Synchrotron Radiation</a:t>
            </a:r>
            <a:endParaRPr lang="en-US" sz="4000" dirty="0">
              <a:solidFill>
                <a:srgbClr val="002C43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8" t="32648" r="39732" b="33676"/>
          <a:stretch/>
        </p:blipFill>
        <p:spPr>
          <a:xfrm>
            <a:off x="4233639" y="1503924"/>
            <a:ext cx="352085" cy="33581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5637325" y="869185"/>
            <a:ext cx="1890000" cy="1926000"/>
          </a:xfrm>
          <a:prstGeom prst="roundRect">
            <a:avLst>
              <a:gd name="adj" fmla="val 97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140" y="812801"/>
            <a:ext cx="1039882" cy="12008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3898053"/>
            <a:ext cx="4685804" cy="6100770"/>
          </a:xfrm>
          <a:prstGeom prst="roundRect">
            <a:avLst>
              <a:gd name="adj" fmla="val 3565"/>
            </a:avLst>
          </a:prstGeom>
          <a:effectLst>
            <a:outerShdw blurRad="266700" dist="38100" dir="2700000" sx="102000" sy="102000" algn="ctr" rotWithShape="0">
              <a:srgbClr val="32669A">
                <a:alpha val="40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023" y="3914683"/>
            <a:ext cx="4675826" cy="6086719"/>
          </a:xfrm>
          <a:prstGeom prst="roundRect">
            <a:avLst>
              <a:gd name="adj" fmla="val 3537"/>
            </a:avLst>
          </a:prstGeom>
          <a:effectLst>
            <a:outerShdw blurRad="266700" dist="38100" dir="2700000" sx="102000" sy="102000" algn="ctr" rotWithShape="0">
              <a:srgbClr val="32669A">
                <a:alpha val="40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9640" y="3914684"/>
            <a:ext cx="4667890" cy="6084140"/>
          </a:xfrm>
          <a:prstGeom prst="roundRect">
            <a:avLst>
              <a:gd name="adj" fmla="val 3376"/>
            </a:avLst>
          </a:prstGeom>
          <a:effectLst>
            <a:outerShdw blurRad="266700" dist="38100" dir="2700000" sx="102000" sy="102000" algn="ctr" rotWithShape="0">
              <a:schemeClr val="accent1">
                <a:lumMod val="75000"/>
                <a:alpha val="40000"/>
              </a:scheme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9262" y="1017248"/>
            <a:ext cx="1656000" cy="16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0345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{87D94642-D9B1-004F-87B1-F30CCF19D951}tf10001124_mac</Template>
  <TotalTime>5016</TotalTime>
  <Words>7</Words>
  <Application>Microsoft Office PowerPoint</Application>
  <PresentationFormat>Custom</PresentationFormat>
  <Paragraphs>3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Poppins SemiBold</vt:lpstr>
      <vt:lpstr>Calibri</vt:lpstr>
      <vt:lpstr>Office Theme</vt:lpstr>
      <vt:lpstr>PowerPoint Presentation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as</cp:lastModifiedBy>
  <cp:revision>41</cp:revision>
  <dcterms:created xsi:type="dcterms:W3CDTF">2023-05-12T12:19:41Z</dcterms:created>
  <dcterms:modified xsi:type="dcterms:W3CDTF">2023-08-08T14:27:30Z</dcterms:modified>
</cp:coreProperties>
</file>