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8288000" cy="10287000"/>
  <p:notesSz cx="10287000" cy="18288000"/>
  <p:embeddedFontLst>
    <p:embeddedFont>
      <p:font typeface="Poppins" panose="00000500000000000000" pitchFamily="2" charset="0"/>
      <p:regular r:id="rId4"/>
      <p:bold r:id="rId5"/>
      <p:italic r:id="rId6"/>
      <p:boldItalic r:id="rId7"/>
    </p:embeddedFont>
    <p:embeddedFont>
      <p:font typeface="Poppins SemiBold" panose="00000700000000000000" pitchFamily="2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5019D1-065B-E7D6-55D4-7F91833D6401}" name="ed morgan" initials="em" userId="bb5097756b0786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434"/>
    <a:srgbClr val="A42C78"/>
    <a:srgbClr val="DDA6CC"/>
    <a:srgbClr val="F4D7E9"/>
    <a:srgbClr val="C30F00"/>
    <a:srgbClr val="DF3D01"/>
    <a:srgbClr val="FFECE6"/>
    <a:srgbClr val="2B5629"/>
    <a:srgbClr val="679F29"/>
    <a:srgbClr val="E6F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190"/>
    <p:restoredTop sz="98868" autoAdjust="0"/>
  </p:normalViewPr>
  <p:slideViewPr>
    <p:cSldViewPr snapToGrid="0">
      <p:cViewPr>
        <p:scale>
          <a:sx n="73" d="100"/>
          <a:sy n="73" d="100"/>
        </p:scale>
        <p:origin x="-168" y="228"/>
      </p:cViewPr>
      <p:guideLst>
        <p:guide orient="horz" pos="2458"/>
        <p:guide orient="horz" pos="6292"/>
        <p:guide pos="3497"/>
        <p:guide pos="4336"/>
        <p:guide pos="7282"/>
        <p:guide pos="8129"/>
        <p:guide pos="110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6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4D7E9"/>
            </a:gs>
            <a:gs pos="100000">
              <a:srgbClr val="A42C7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7250" y="857250"/>
            <a:ext cx="1485900" cy="1143000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247707" y="1009650"/>
            <a:ext cx="2401619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1875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journals.iucr.org/e/</a:t>
            </a: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/>
            </a:r>
            <a:b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       </a:t>
            </a:r>
            <a:r>
              <a:rPr lang="en-US" sz="1875" smtClean="0">
                <a:solidFill>
                  <a:srgbClr val="0070C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@ActaCrystE</a:t>
            </a:r>
            <a:endParaRPr lang="en-US" sz="1875" dirty="0">
              <a:solidFill>
                <a:srgbClr val="0070C0"/>
              </a:solidFill>
            </a:endParaRPr>
          </a:p>
        </p:txBody>
      </p:sp>
      <p:sp>
        <p:nvSpPr>
          <p:cNvPr id="22" name="Text 2">
            <a:extLst>
              <a:ext uri="{FF2B5EF4-FFF2-40B4-BE49-F238E27FC236}">
                <a16:creationId xmlns="" xmlns:a16="http://schemas.microsoft.com/office/drawing/2014/main" id="{70B79431-4626-7BF3-13A1-EFB849ECD251}"/>
              </a:ext>
            </a:extLst>
          </p:cNvPr>
          <p:cNvSpPr/>
          <p:nvPr/>
        </p:nvSpPr>
        <p:spPr>
          <a:xfrm>
            <a:off x="838200" y="2296589"/>
            <a:ext cx="14628223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75"/>
              </a:lnSpc>
              <a:buNone/>
            </a:pPr>
            <a:r>
              <a:rPr lang="en-GB" sz="2400" i="1" dirty="0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Acta Crystallographica </a:t>
            </a:r>
            <a:r>
              <a:rPr lang="en-GB" sz="2400" i="1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Section </a:t>
            </a:r>
            <a:r>
              <a:rPr lang="en-GB" sz="2400" i="1" smtClean="0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E</a:t>
            </a:r>
            <a:endParaRPr lang="en-US" sz="2400" i="1">
              <a:solidFill>
                <a:srgbClr val="002C43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4875"/>
              </a:lnSpc>
            </a:pPr>
            <a:r>
              <a:rPr lang="en-GB" sz="400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Crystallographic Communications</a:t>
            </a:r>
            <a:endParaRPr lang="en-US" sz="4000" dirty="0">
              <a:solidFill>
                <a:srgbClr val="002C4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32648" r="39732" b="33676"/>
          <a:stretch/>
        </p:blipFill>
        <p:spPr>
          <a:xfrm>
            <a:off x="4233639" y="1503924"/>
            <a:ext cx="352085" cy="3358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637325" y="869185"/>
            <a:ext cx="1890000" cy="1926000"/>
          </a:xfrm>
          <a:prstGeom prst="roundRect">
            <a:avLst>
              <a:gd name="adj" fmla="val 97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0" y="819153"/>
            <a:ext cx="1028748" cy="118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6" t="31941" r="34678" b="31854"/>
          <a:stretch/>
        </p:blipFill>
        <p:spPr>
          <a:xfrm>
            <a:off x="15745343" y="1003299"/>
            <a:ext cx="1692000" cy="168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02" y="3897991"/>
            <a:ext cx="4680000" cy="6090645"/>
          </a:xfrm>
          <a:prstGeom prst="roundRect">
            <a:avLst>
              <a:gd name="adj" fmla="val 3548"/>
            </a:avLst>
          </a:prstGeom>
          <a:effectLst>
            <a:outerShdw blurRad="266700" dist="38100" dir="2700000" sx="102000" sy="102000" algn="ctr" rotWithShape="0">
              <a:srgbClr val="401434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18" y="3902075"/>
            <a:ext cx="4680000" cy="6091934"/>
          </a:xfrm>
          <a:prstGeom prst="roundRect">
            <a:avLst>
              <a:gd name="adj" fmla="val 4107"/>
            </a:avLst>
          </a:prstGeom>
          <a:effectLst>
            <a:outerShdw blurRad="266700" dist="38100" dir="2700000" sx="102000" sy="102000" algn="ctr" rotWithShape="0">
              <a:srgbClr val="401434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4" y="3887984"/>
            <a:ext cx="4680000" cy="6090645"/>
          </a:xfrm>
          <a:prstGeom prst="roundRect">
            <a:avLst>
              <a:gd name="adj" fmla="val 4107"/>
            </a:avLst>
          </a:prstGeom>
          <a:effectLst>
            <a:outerShdw blurRad="266700" dist="38100" dir="2700000" sx="102000" sy="102000" algn="ctr" rotWithShape="0">
              <a:srgbClr val="401434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0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{87D94642-D9B1-004F-87B1-F30CCF19D951}tf10001124_mac</Template>
  <TotalTime>5224</TotalTime>
  <Words>9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Poppins</vt:lpstr>
      <vt:lpstr>Poppins SemiBold</vt:lpstr>
      <vt:lpstr>Calibri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</cp:lastModifiedBy>
  <cp:revision>55</cp:revision>
  <dcterms:created xsi:type="dcterms:W3CDTF">2023-05-12T12:19:41Z</dcterms:created>
  <dcterms:modified xsi:type="dcterms:W3CDTF">2023-08-10T11:52:51Z</dcterms:modified>
</cp:coreProperties>
</file>